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84" r:id="rId3"/>
    <p:sldId id="291" r:id="rId4"/>
    <p:sldId id="257" r:id="rId5"/>
    <p:sldId id="293" r:id="rId6"/>
    <p:sldId id="295" r:id="rId7"/>
    <p:sldId id="296" r:id="rId8"/>
    <p:sldId id="297" r:id="rId9"/>
    <p:sldId id="260" r:id="rId10"/>
    <p:sldId id="261" r:id="rId11"/>
    <p:sldId id="256" r:id="rId12"/>
    <p:sldId id="262" r:id="rId13"/>
    <p:sldId id="258" r:id="rId14"/>
    <p:sldId id="259" r:id="rId15"/>
    <p:sldId id="290" r:id="rId16"/>
    <p:sldId id="288" r:id="rId17"/>
    <p:sldId id="285" r:id="rId18"/>
    <p:sldId id="294" r:id="rId19"/>
    <p:sldId id="289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5B7745-FAD6-4BF7-873C-08B6875E8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5B5A97F-4F8F-4F22-A73B-7E77708D0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B67D8C-F3C7-49EC-810D-828FD913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B5F36FA-C92F-4971-809A-F6940370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739691-F52C-44A3-A793-112E8A23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2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1769A-05C3-4E45-B9C3-3CC35396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2858B7E-9CC5-415A-AA41-074E2F9D2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3BF2399-E411-4C42-A153-0B2B07A2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D4C1DAC-E9EE-4799-9D9D-DC9D7ABD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7FC9E6-36CB-40C1-8E42-95287401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7760584-4CD6-4BBE-890B-38DB07C24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5F847E1-2FAB-4DD8-A27C-17A3350C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36E395-3764-4BF2-9F8B-D5895128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C90E2F-15B0-4B83-BD27-8004F2D99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BCA4CF0-8122-4AD2-BAD2-FA365ED7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9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FA3B4C-4746-4859-B5DB-B3680E94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8C2B66-453E-40EA-B0B9-BEF45805C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8CD1D07-F58F-4147-BF8E-839B6145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CFC6F09-2161-4560-900A-25BE8A8D2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3CEBA5-D0FD-4B46-AB92-9A3D8E67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4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25F420-C5F7-4A4E-B561-73BC6444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3A8633A-80EF-49E2-A984-CFF9E2259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07B9D1A-266F-489B-A2DE-C9A7A329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D88995-E835-4636-BDEE-E6B029E5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F5BC20-9CDA-4E67-BF67-5C1CE67D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2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A77303-40E5-4A8A-B542-FE33DAB8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A42207-CB1D-4DDF-8872-DB0AF6380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509BDCD-1189-4618-8E23-683022E10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48E044D-1BD5-4417-92E6-57DB60DC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82DF584-E31D-4D8B-A5FA-C74CA7710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B0E3C23-73B7-4139-B846-2A8C2AF8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3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99CFFC-39E1-4694-A8E3-A0C6CBA1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66DEC00-5C55-4570-A914-B31DE496B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CC5DD10-D717-4ABA-A01C-5F604606A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744E631-22C3-498A-A0EE-0199F7E82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CA56536-6665-4C11-9EF5-4F8476156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F7111D5E-992F-4117-BB14-AE2DD1FB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DC29669-0015-446D-989B-EFDB94DF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F5AE84-FA26-4693-A8E5-7871A076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8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A256D1-B34C-4F40-92E9-5F49DEF6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17CAB50-ACA6-40AE-875F-CF1443E3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87D774D-8C8E-4EE2-AE50-F9EDE125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E767E1B-2918-469A-B300-AF4FBA92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3F24EDD-E59E-4060-9060-047A4F918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9FD7154-C9AE-46DF-A87D-3D87B002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297F718-36B8-4675-B706-9DB36ACB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9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D8AE61-ACF3-462D-9373-B55757D4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F60BA52-9EFB-47DE-B167-9B2EA410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203B99B-BC2D-4AAC-AB97-2B7A6BF3F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3FAD5CD-988B-4EEB-8E9B-8B0D73AC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F7245BB-54E0-41B1-8953-3D9865E2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A923796-B4B2-49FA-BE0C-7B28284E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0584EC-96CA-4668-8988-B3540239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B90BBDB-BE5B-4885-AA3A-789F90112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C2A8CEE-84C5-4817-A0F9-D17F33C9F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C6B2C2D-9D46-4F46-9AB4-3ADEC882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1F36EF1-8863-43B6-822E-89D64CBD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E777E7E-3700-462E-8D78-CE5605B9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1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B5F1C7C-6584-4A0E-A4D9-E0E09DF2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B3593FC-0E77-4084-9144-3392488AF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CC4D68-7594-46BA-91CD-53D5ACEFE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9F20F-F0D5-48E8-BBB7-9A3B113DBCD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E28E6-BFE5-44FA-807D-D70841230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36CCBAC-8B51-47A0-9BFE-1BD2A45CD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A11C0-A6EA-432F-A4DB-F7B9D5CB4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80931" y="2497540"/>
            <a:ext cx="327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Spark Architecture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6166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C7F9BE3-F3EC-4557-8515-06AACD50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15" t="17971" r="24429" b="20870"/>
          <a:stretch/>
        </p:blipFill>
        <p:spPr>
          <a:xfrm>
            <a:off x="129209" y="116477"/>
            <a:ext cx="5938554" cy="3418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C7FE564-927D-4147-B5C7-4C4FEFC3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5" t="17971" r="24511" b="21014"/>
          <a:stretch/>
        </p:blipFill>
        <p:spPr>
          <a:xfrm>
            <a:off x="6142384" y="116477"/>
            <a:ext cx="5944540" cy="3418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7CC7CA1-C7FA-4CAA-A972-7F0AF2A6A233}"/>
              </a:ext>
            </a:extLst>
          </p:cNvPr>
          <p:cNvSpPr txBox="1"/>
          <p:nvPr/>
        </p:nvSpPr>
        <p:spPr>
          <a:xfrm>
            <a:off x="258417" y="884582"/>
            <a:ext cx="139506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HORIZONTAL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CE9F519-7EE7-4549-B1DA-FACA1505DC65}"/>
              </a:ext>
            </a:extLst>
          </p:cNvPr>
          <p:cNvSpPr txBox="1"/>
          <p:nvPr/>
        </p:nvSpPr>
        <p:spPr>
          <a:xfrm>
            <a:off x="6331226" y="884582"/>
            <a:ext cx="107529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VERTICAL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78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2490245-9B15-4126-86CE-68CDE16C2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" r="2677"/>
          <a:stretch/>
        </p:blipFill>
        <p:spPr>
          <a:xfrm>
            <a:off x="182632" y="109331"/>
            <a:ext cx="5214998" cy="35793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BD833D9-C485-4928-82F8-1FE510ECC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4" t="1484" r="3041"/>
          <a:stretch/>
        </p:blipFill>
        <p:spPr>
          <a:xfrm>
            <a:off x="5497485" y="109331"/>
            <a:ext cx="6528859" cy="35793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188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7699DCB-19D0-430A-B4D0-B5B4B5E08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8" t="32028" r="36413" b="41740"/>
          <a:stretch/>
        </p:blipFill>
        <p:spPr>
          <a:xfrm>
            <a:off x="139146" y="449746"/>
            <a:ext cx="8641795" cy="2432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FF257B3-971C-4DE9-A912-BF6BE40CF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252" b="85728"/>
          <a:stretch/>
        </p:blipFill>
        <p:spPr>
          <a:xfrm>
            <a:off x="3498168" y="107882"/>
            <a:ext cx="1729813" cy="2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1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6234" y="2574388"/>
            <a:ext cx="2197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Driver Node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602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028" t="22901" r="47133" b="24300"/>
          <a:stretch/>
        </p:blipFill>
        <p:spPr>
          <a:xfrm>
            <a:off x="237681" y="82097"/>
            <a:ext cx="5572276" cy="36085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5871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932" t="22932" r="39873" b="24375"/>
          <a:stretch/>
        </p:blipFill>
        <p:spPr>
          <a:xfrm>
            <a:off x="296822" y="236841"/>
            <a:ext cx="6479659" cy="36085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189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8437" y="2700997"/>
            <a:ext cx="294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Cluster Manager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8449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825" t="23125" r="39872" b="31490"/>
          <a:stretch/>
        </p:blipFill>
        <p:spPr>
          <a:xfrm>
            <a:off x="209545" y="225083"/>
            <a:ext cx="6036510" cy="28896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5199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60" t="14692" r="14617" b="6949"/>
          <a:stretch/>
        </p:blipFill>
        <p:spPr>
          <a:xfrm>
            <a:off x="272954" y="614148"/>
            <a:ext cx="7301553" cy="4029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82" t="5737" r="44634" b="86272"/>
          <a:stretch/>
        </p:blipFill>
        <p:spPr>
          <a:xfrm>
            <a:off x="2143835" y="165628"/>
            <a:ext cx="3559790" cy="3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2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6234" y="2574388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Worker Node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9958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3E7E8D7-BFA7-4643-821E-D1999D58F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" t="2609"/>
          <a:stretch/>
        </p:blipFill>
        <p:spPr>
          <a:xfrm>
            <a:off x="139148" y="89452"/>
            <a:ext cx="8253824" cy="66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1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42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15" t="18894" r="34900" b="17644"/>
          <a:stretch/>
        </p:blipFill>
        <p:spPr>
          <a:xfrm>
            <a:off x="225083" y="225083"/>
            <a:ext cx="10775852" cy="6162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332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7266D4F-55E5-45C7-BD20-32C18596B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5" t="3044" r="1797" b="4492"/>
          <a:stretch/>
        </p:blipFill>
        <p:spPr>
          <a:xfrm>
            <a:off x="268357" y="178905"/>
            <a:ext cx="8925339" cy="63411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899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604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473" t="6972" r="18249" b="8414"/>
          <a:stretch/>
        </p:blipFill>
        <p:spPr>
          <a:xfrm>
            <a:off x="196948" y="168812"/>
            <a:ext cx="8187398" cy="55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9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DC5C76F-ADA2-4655-BED4-B191CA51C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" t="2110" r="1064" b="2110"/>
          <a:stretch/>
        </p:blipFill>
        <p:spPr>
          <a:xfrm>
            <a:off x="208720" y="208721"/>
            <a:ext cx="9568326" cy="40310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283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46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523E709-DE1A-43DB-B1AA-B666E3D97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70" t="17536" r="23451" b="20290"/>
          <a:stretch/>
        </p:blipFill>
        <p:spPr>
          <a:xfrm>
            <a:off x="119271" y="109331"/>
            <a:ext cx="5684162" cy="3260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C70E2B3-06D2-4B0E-96BA-ABA6CA2F8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78" t="17970" r="17745" b="20435"/>
          <a:stretch/>
        </p:blipFill>
        <p:spPr>
          <a:xfrm>
            <a:off x="5850836" y="109331"/>
            <a:ext cx="6236253" cy="3260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6594750-931C-44BD-8023-18F3831FA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0" t="23768" r="19294" b="20870"/>
          <a:stretch/>
        </p:blipFill>
        <p:spPr>
          <a:xfrm>
            <a:off x="129209" y="3409123"/>
            <a:ext cx="5684161" cy="3041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E6AF802-9106-4147-898E-7425000C3E35}"/>
              </a:ext>
            </a:extLst>
          </p:cNvPr>
          <p:cNvSpPr/>
          <p:nvPr/>
        </p:nvSpPr>
        <p:spPr>
          <a:xfrm>
            <a:off x="119271" y="109331"/>
            <a:ext cx="11953458" cy="63408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703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10</Words>
  <Application>Microsoft Office PowerPoint</Application>
  <PresentationFormat>Widescreen</PresentationFormat>
  <Paragraphs>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SURESH</cp:lastModifiedBy>
  <cp:revision>14</cp:revision>
  <dcterms:created xsi:type="dcterms:W3CDTF">2022-07-05T07:51:07Z</dcterms:created>
  <dcterms:modified xsi:type="dcterms:W3CDTF">2022-10-27T17:04:53Z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2022-07-05T07:51:07Z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fb4b2bff-6aa4-4e7d-b89e-e8c243b513a9</vt:lpwstr>
  </property>
  <property fmtid="{D5CDD505-2E9C-101B-9397-08002B2CF9AE}" pid="8" name="MSIP_Label_19540963-e559-4020-8a90-fe8a502c2801_ContentBits">
    <vt:lpwstr>0</vt:lpwstr>
  </property>
</Properties>
</file>